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475247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2CB313C-8ABF-46F2-85D8-BE23E9448B8F}"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233724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1352344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53358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1133514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249385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30517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2285475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224987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1275419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327407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CB313C-8ABF-46F2-85D8-BE23E9448B8F}"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326240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CB313C-8ABF-46F2-85D8-BE23E9448B8F}" type="datetimeFigureOut">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338752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399237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20694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A2CB313C-8ABF-46F2-85D8-BE23E9448B8F}" type="datetimeFigureOut">
              <a:rPr lang="en-US" smtClean="0"/>
              <a:t>10/19/2017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118833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2CB313C-8ABF-46F2-85D8-BE23E9448B8F}"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085A4-BB65-4641-BB3C-ECD950517582}" type="slidenum">
              <a:rPr lang="en-US" smtClean="0"/>
              <a:t>‹#›</a:t>
            </a:fld>
            <a:endParaRPr lang="en-US"/>
          </a:p>
        </p:txBody>
      </p:sp>
    </p:spTree>
    <p:extLst>
      <p:ext uri="{BB962C8B-B14F-4D97-AF65-F5344CB8AC3E}">
        <p14:creationId xmlns:p14="http://schemas.microsoft.com/office/powerpoint/2010/main" val="593694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CB313C-8ABF-46F2-85D8-BE23E9448B8F}" type="datetimeFigureOut">
              <a:rPr lang="en-US" smtClean="0"/>
              <a:t>10/19/2017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A085A4-BB65-4641-BB3C-ECD950517582}" type="slidenum">
              <a:rPr lang="en-US" smtClean="0"/>
              <a:t>‹#›</a:t>
            </a:fld>
            <a:endParaRPr lang="en-US"/>
          </a:p>
        </p:txBody>
      </p:sp>
    </p:spTree>
    <p:extLst>
      <p:ext uri="{BB962C8B-B14F-4D97-AF65-F5344CB8AC3E}">
        <p14:creationId xmlns:p14="http://schemas.microsoft.com/office/powerpoint/2010/main" val="373741334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7245" y="574766"/>
            <a:ext cx="9144000" cy="1623106"/>
          </a:xfrm>
        </p:spPr>
        <p:txBody>
          <a:bodyPr/>
          <a:lstStyle/>
          <a:p>
            <a:r>
              <a:rPr lang="en-US" dirty="0" smtClean="0"/>
              <a:t>Book Club Presentation</a:t>
            </a:r>
            <a:endParaRPr lang="en-US" dirty="0"/>
          </a:p>
        </p:txBody>
      </p:sp>
      <p:sp>
        <p:nvSpPr>
          <p:cNvPr id="3" name="Subtitle 2"/>
          <p:cNvSpPr>
            <a:spLocks noGrp="1"/>
          </p:cNvSpPr>
          <p:nvPr>
            <p:ph type="subTitle" idx="1"/>
          </p:nvPr>
        </p:nvSpPr>
        <p:spPr>
          <a:xfrm>
            <a:off x="1524000" y="3006951"/>
            <a:ext cx="9144000" cy="2131105"/>
          </a:xfrm>
        </p:spPr>
        <p:txBody>
          <a:bodyPr>
            <a:normAutofit lnSpcReduction="10000"/>
          </a:bodyPr>
          <a:lstStyle/>
          <a:p>
            <a:r>
              <a:rPr lang="en-US" sz="4000" dirty="0" smtClean="0"/>
              <a:t>The Outsiders</a:t>
            </a:r>
          </a:p>
          <a:p>
            <a:endParaRPr lang="en-US" sz="4000" dirty="0" smtClean="0"/>
          </a:p>
          <a:p>
            <a:r>
              <a:rPr lang="en-US" sz="4000" dirty="0" smtClean="0"/>
              <a:t>By: S.E. Hinton</a:t>
            </a:r>
            <a:endParaRPr lang="en-US" sz="4000" dirty="0"/>
          </a:p>
        </p:txBody>
      </p:sp>
    </p:spTree>
    <p:extLst>
      <p:ext uri="{BB962C8B-B14F-4D97-AF65-F5344CB8AC3E}">
        <p14:creationId xmlns:p14="http://schemas.microsoft.com/office/powerpoint/2010/main" val="221535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novel to a movie The Outsiders Book v. The Outsiders Movie</a:t>
            </a:r>
            <a:endParaRPr lang="en-US" dirty="0"/>
          </a:p>
        </p:txBody>
      </p:sp>
      <p:sp>
        <p:nvSpPr>
          <p:cNvPr id="3" name="Content Placeholder 2"/>
          <p:cNvSpPr>
            <a:spLocks noGrp="1"/>
          </p:cNvSpPr>
          <p:nvPr>
            <p:ph idx="1"/>
          </p:nvPr>
        </p:nvSpPr>
        <p:spPr>
          <a:xfrm>
            <a:off x="1104293" y="2418678"/>
            <a:ext cx="8946541" cy="4195481"/>
          </a:xfrm>
        </p:spPr>
        <p:txBody>
          <a:bodyPr/>
          <a:lstStyle/>
          <a:p>
            <a:pPr marL="0" indent="0">
              <a:buNone/>
            </a:pPr>
            <a:r>
              <a:rPr lang="en-US" dirty="0" smtClean="0"/>
              <a:t>Compare: They both have the same amount of people, They both have the same plot, They both have the same ending</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Contrast: Darry has blonde hair in the book, </a:t>
            </a:r>
            <a:r>
              <a:rPr lang="en-US" dirty="0" err="1" smtClean="0"/>
              <a:t>Socs</a:t>
            </a:r>
            <a:r>
              <a:rPr lang="en-US" dirty="0" smtClean="0"/>
              <a:t> are south side instead of west, Greasers are north side instead of east</a:t>
            </a:r>
          </a:p>
          <a:p>
            <a:pPr marL="0" indent="0">
              <a:buNone/>
            </a:pPr>
            <a:endParaRPr lang="en-US" dirty="0"/>
          </a:p>
        </p:txBody>
      </p:sp>
    </p:spTree>
    <p:extLst>
      <p:ext uri="{BB962C8B-B14F-4D97-AF65-F5344CB8AC3E}">
        <p14:creationId xmlns:p14="http://schemas.microsoft.com/office/powerpoint/2010/main" val="2668183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impactful signpost</a:t>
            </a:r>
            <a:endParaRPr lang="en-US" dirty="0"/>
          </a:p>
        </p:txBody>
      </p:sp>
      <p:sp>
        <p:nvSpPr>
          <p:cNvPr id="3" name="Content Placeholder 2"/>
          <p:cNvSpPr>
            <a:spLocks noGrp="1"/>
          </p:cNvSpPr>
          <p:nvPr>
            <p:ph idx="1"/>
          </p:nvPr>
        </p:nvSpPr>
        <p:spPr>
          <a:xfrm>
            <a:off x="0" y="1293224"/>
            <a:ext cx="12192000" cy="5564776"/>
          </a:xfrm>
        </p:spPr>
        <p:txBody>
          <a:bodyPr/>
          <a:lstStyle/>
          <a:p>
            <a:pPr marL="0" indent="0">
              <a:buNone/>
            </a:pPr>
            <a:r>
              <a:rPr lang="en-US" dirty="0" smtClean="0"/>
              <a:t>Aha Moment</a:t>
            </a:r>
          </a:p>
          <a:p>
            <a:pPr marL="0" indent="0">
              <a:buNone/>
            </a:pPr>
            <a:r>
              <a:rPr lang="en-US" dirty="0" err="1" smtClean="0"/>
              <a:t>Pg</a:t>
            </a:r>
            <a:r>
              <a:rPr lang="en-US" dirty="0" smtClean="0"/>
              <a:t> 102.</a:t>
            </a:r>
          </a:p>
          <a:p>
            <a:pPr marL="0" indent="0">
              <a:buNone/>
            </a:pPr>
            <a:r>
              <a:rPr lang="en-US" dirty="0" smtClean="0"/>
              <a:t>Johnny, Dally, and </a:t>
            </a:r>
            <a:r>
              <a:rPr lang="en-US" dirty="0" err="1" smtClean="0"/>
              <a:t>Ponyboy</a:t>
            </a:r>
            <a:r>
              <a:rPr lang="en-US" dirty="0" smtClean="0"/>
              <a:t> had saved all those children in the fire. They all got hurt pretty badly. </a:t>
            </a:r>
            <a:r>
              <a:rPr lang="en-US" dirty="0" err="1" smtClean="0"/>
              <a:t>Ponyboy</a:t>
            </a:r>
            <a:r>
              <a:rPr lang="en-US" dirty="0" smtClean="0"/>
              <a:t> was just a little sick. And Dally was fine. But </a:t>
            </a:r>
            <a:r>
              <a:rPr lang="en-US" dirty="0" err="1" smtClean="0"/>
              <a:t>Ponyboy</a:t>
            </a:r>
            <a:r>
              <a:rPr lang="en-US" dirty="0" smtClean="0"/>
              <a:t> realized that Johnny might actually die when the doctor said there was a high chance he either dies or a small chance he will be crippled for the rest of his life.</a:t>
            </a:r>
          </a:p>
          <a:p>
            <a:pPr marL="0" indent="0">
              <a:buNone/>
            </a:pPr>
            <a:endParaRPr lang="en-US" dirty="0"/>
          </a:p>
        </p:txBody>
      </p:sp>
    </p:spTree>
    <p:extLst>
      <p:ext uri="{BB962C8B-B14F-4D97-AF65-F5344CB8AC3E}">
        <p14:creationId xmlns:p14="http://schemas.microsoft.com/office/powerpoint/2010/main" val="297204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0" y="1201782"/>
            <a:ext cx="12192000" cy="5656218"/>
          </a:xfrm>
        </p:spPr>
        <p:txBody>
          <a:bodyPr>
            <a:normAutofit/>
          </a:bodyPr>
          <a:lstStyle/>
          <a:p>
            <a:pPr marL="0" indent="0">
              <a:buNone/>
            </a:pPr>
            <a:r>
              <a:rPr lang="en-US" sz="2400" dirty="0" smtClean="0"/>
              <a:t>The most memorable aspect of this novel for me personally is that everyone saw Bob as the bad guy who hated all, but he really just wanted his parents to yell or tell him no for once. He did most of the bad stuff he did to get his parents attention and to make them mad at him. I think this novel is important because it shows that people can act one way but actually be a different person then they seem. I would recommend this book to all people who like gang stuff and at the end learn a lesson, because it could teach </a:t>
            </a:r>
            <a:r>
              <a:rPr lang="en-US" sz="2400" smtClean="0"/>
              <a:t>them something.</a:t>
            </a:r>
            <a:endParaRPr lang="en-US" sz="2400" dirty="0"/>
          </a:p>
        </p:txBody>
      </p:sp>
    </p:spTree>
    <p:extLst>
      <p:ext uri="{BB962C8B-B14F-4D97-AF65-F5344CB8AC3E}">
        <p14:creationId xmlns:p14="http://schemas.microsoft.com/office/powerpoint/2010/main" val="23328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Outsiders Summary</a:t>
            </a:r>
            <a:endParaRPr lang="en-US" dirty="0"/>
          </a:p>
        </p:txBody>
      </p:sp>
      <p:sp>
        <p:nvSpPr>
          <p:cNvPr id="3" name="Content Placeholder 2"/>
          <p:cNvSpPr>
            <a:spLocks noGrp="1"/>
          </p:cNvSpPr>
          <p:nvPr>
            <p:ph idx="1"/>
          </p:nvPr>
        </p:nvSpPr>
        <p:spPr/>
        <p:txBody>
          <a:bodyPr/>
          <a:lstStyle/>
          <a:p>
            <a:pPr marL="0" indent="0">
              <a:buNone/>
            </a:pPr>
            <a:r>
              <a:rPr lang="en-US" dirty="0" smtClean="0"/>
              <a:t>Greasers are a group of people who are poor. The </a:t>
            </a:r>
            <a:r>
              <a:rPr lang="en-US" dirty="0" err="1" smtClean="0"/>
              <a:t>Socs</a:t>
            </a:r>
            <a:r>
              <a:rPr lang="en-US" dirty="0"/>
              <a:t> </a:t>
            </a:r>
            <a:r>
              <a:rPr lang="en-US" dirty="0" smtClean="0"/>
              <a:t>or Socialists are a group of people who are rich. They both like to fight each other. </a:t>
            </a:r>
            <a:r>
              <a:rPr lang="en-US" dirty="0" err="1" smtClean="0"/>
              <a:t>Ponyboy</a:t>
            </a:r>
            <a:r>
              <a:rPr lang="en-US" dirty="0" smtClean="0"/>
              <a:t> is a smart kid who shouldn’t be in that gang stuff. Neither does Darry but they both would betray their friends if they did try to go to collage. </a:t>
            </a:r>
            <a:r>
              <a:rPr lang="en-US" dirty="0" err="1" smtClean="0"/>
              <a:t>Socs</a:t>
            </a:r>
            <a:r>
              <a:rPr lang="en-US" dirty="0" smtClean="0"/>
              <a:t> randomly jump Greasers but one time they jumped Johnny and </a:t>
            </a:r>
            <a:r>
              <a:rPr lang="en-US" dirty="0" err="1" smtClean="0"/>
              <a:t>Ponyboy</a:t>
            </a:r>
            <a:r>
              <a:rPr lang="en-US" dirty="0" smtClean="0"/>
              <a:t> and Jonny killed Bob, one of the </a:t>
            </a:r>
            <a:r>
              <a:rPr lang="en-US" dirty="0" err="1" smtClean="0"/>
              <a:t>Socs</a:t>
            </a:r>
            <a:r>
              <a:rPr lang="en-US" dirty="0" smtClean="0"/>
              <a:t>. They run away and ask Dally what to do and hide in a church. The church burned down and Dally, Jonny, and </a:t>
            </a:r>
            <a:r>
              <a:rPr lang="en-US" dirty="0" err="1" smtClean="0"/>
              <a:t>Ponyboy</a:t>
            </a:r>
            <a:r>
              <a:rPr lang="en-US" dirty="0" smtClean="0"/>
              <a:t> save children who were stuck there. Their was a rumble between the gangs to settle everything. Greasers win, Johnny dies, Dally gets killed by the police on purpose.</a:t>
            </a:r>
            <a:endParaRPr lang="en-US" dirty="0"/>
          </a:p>
        </p:txBody>
      </p:sp>
    </p:spTree>
    <p:extLst>
      <p:ext uri="{BB962C8B-B14F-4D97-AF65-F5344CB8AC3E}">
        <p14:creationId xmlns:p14="http://schemas.microsoft.com/office/powerpoint/2010/main" val="84381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 Greasers vs </a:t>
            </a:r>
            <a:r>
              <a:rPr lang="en-US" dirty="0" err="1" smtClean="0"/>
              <a:t>Socs</a:t>
            </a:r>
            <a:endParaRPr lang="en-US" dirty="0"/>
          </a:p>
        </p:txBody>
      </p:sp>
      <p:sp>
        <p:nvSpPr>
          <p:cNvPr id="3" name="Content Placeholder 2"/>
          <p:cNvSpPr>
            <a:spLocks noGrp="1"/>
          </p:cNvSpPr>
          <p:nvPr>
            <p:ph idx="1"/>
          </p:nvPr>
        </p:nvSpPr>
        <p:spPr>
          <a:xfrm>
            <a:off x="0" y="1248230"/>
            <a:ext cx="12192000" cy="5609770"/>
          </a:xfrm>
        </p:spPr>
        <p:txBody>
          <a:bodyPr/>
          <a:lstStyle/>
          <a:p>
            <a:r>
              <a:rPr lang="en-US" dirty="0" smtClean="0"/>
              <a:t>Johnny was jumped by </a:t>
            </a:r>
            <a:r>
              <a:rPr lang="en-US" dirty="0" err="1" smtClean="0"/>
              <a:t>Socs</a:t>
            </a:r>
            <a:r>
              <a:rPr lang="en-US" dirty="0" smtClean="0"/>
              <a:t> and beaten to a pulp in the parking lot</a:t>
            </a:r>
          </a:p>
          <a:p>
            <a:r>
              <a:rPr lang="en-US" dirty="0" err="1" smtClean="0"/>
              <a:t>Socs</a:t>
            </a:r>
            <a:r>
              <a:rPr lang="en-US" dirty="0" smtClean="0"/>
              <a:t> jump </a:t>
            </a:r>
            <a:r>
              <a:rPr lang="en-US" dirty="0" err="1" smtClean="0"/>
              <a:t>Ponyboy</a:t>
            </a:r>
            <a:r>
              <a:rPr lang="en-US" dirty="0" smtClean="0"/>
              <a:t> on his way home from the movies</a:t>
            </a:r>
          </a:p>
          <a:p>
            <a:r>
              <a:rPr lang="en-US" dirty="0" err="1" smtClean="0"/>
              <a:t>Socs</a:t>
            </a:r>
            <a:r>
              <a:rPr lang="en-US" dirty="0" smtClean="0"/>
              <a:t> jump </a:t>
            </a:r>
            <a:r>
              <a:rPr lang="en-US" dirty="0" err="1" smtClean="0"/>
              <a:t>Ponyboy</a:t>
            </a:r>
            <a:r>
              <a:rPr lang="en-US" dirty="0" smtClean="0"/>
              <a:t> and Jonny, he then killed a </a:t>
            </a:r>
            <a:r>
              <a:rPr lang="en-US" dirty="0" err="1" smtClean="0"/>
              <a:t>Soc</a:t>
            </a:r>
            <a:endParaRPr lang="en-US" dirty="0" smtClean="0"/>
          </a:p>
          <a:p>
            <a:r>
              <a:rPr lang="en-US" dirty="0" smtClean="0"/>
              <a:t>Rumble between Greaser and </a:t>
            </a:r>
            <a:r>
              <a:rPr lang="en-US" dirty="0" err="1" smtClean="0"/>
              <a:t>Socs</a:t>
            </a:r>
            <a:r>
              <a:rPr lang="en-US" dirty="0" smtClean="0"/>
              <a:t> to settle things</a:t>
            </a:r>
          </a:p>
          <a:p>
            <a:r>
              <a:rPr lang="en-US" dirty="0" err="1" smtClean="0"/>
              <a:t>Socs</a:t>
            </a:r>
            <a:r>
              <a:rPr lang="en-US" dirty="0" smtClean="0"/>
              <a:t> try to jump </a:t>
            </a:r>
            <a:r>
              <a:rPr lang="en-US" dirty="0" err="1" smtClean="0"/>
              <a:t>Ponyboy</a:t>
            </a:r>
            <a:r>
              <a:rPr lang="en-US" dirty="0" smtClean="0"/>
              <a:t> and he threatened them with a broken bottle</a:t>
            </a:r>
            <a:endParaRPr lang="en-US" dirty="0"/>
          </a:p>
        </p:txBody>
      </p:sp>
    </p:spTree>
    <p:extLst>
      <p:ext uri="{BB962C8B-B14F-4D97-AF65-F5344CB8AC3E}">
        <p14:creationId xmlns:p14="http://schemas.microsoft.com/office/powerpoint/2010/main" val="354596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&amp; Tone</a:t>
            </a:r>
            <a:endParaRPr lang="en-US" dirty="0"/>
          </a:p>
        </p:txBody>
      </p:sp>
      <p:sp>
        <p:nvSpPr>
          <p:cNvPr id="3" name="Content Placeholder 2"/>
          <p:cNvSpPr>
            <a:spLocks noGrp="1"/>
          </p:cNvSpPr>
          <p:nvPr>
            <p:ph idx="1"/>
          </p:nvPr>
        </p:nvSpPr>
        <p:spPr/>
        <p:txBody>
          <a:bodyPr/>
          <a:lstStyle/>
          <a:p>
            <a:pPr marL="0" indent="0">
              <a:buNone/>
            </a:pPr>
            <a:r>
              <a:rPr lang="en-US" dirty="0" smtClean="0"/>
              <a:t>The story takes place in around the 60’s or around the more older times. It also takes place in the hoods of Oklahoma City. The author thinks that all people have feelings. They think that not everybody is hard and just doesn’t feel what others feel.</a:t>
            </a:r>
            <a:endParaRPr lang="en-US" dirty="0"/>
          </a:p>
        </p:txBody>
      </p:sp>
    </p:spTree>
    <p:extLst>
      <p:ext uri="{BB962C8B-B14F-4D97-AF65-F5344CB8AC3E}">
        <p14:creationId xmlns:p14="http://schemas.microsoft.com/office/powerpoint/2010/main" val="357717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lstStyle/>
          <a:p>
            <a:r>
              <a:rPr lang="en-US" dirty="0" smtClean="0"/>
              <a:t>Main Character traits, influences, and point of view</a:t>
            </a:r>
            <a:endParaRPr lang="en-US" dirty="0"/>
          </a:p>
        </p:txBody>
      </p:sp>
      <p:sp>
        <p:nvSpPr>
          <p:cNvPr id="3" name="Content Placeholder 2"/>
          <p:cNvSpPr>
            <a:spLocks noGrp="1"/>
          </p:cNvSpPr>
          <p:nvPr>
            <p:ph idx="1"/>
          </p:nvPr>
        </p:nvSpPr>
        <p:spPr>
          <a:xfrm>
            <a:off x="0" y="1825624"/>
            <a:ext cx="12192000" cy="5032375"/>
          </a:xfrm>
        </p:spPr>
        <p:txBody>
          <a:bodyPr/>
          <a:lstStyle/>
          <a:p>
            <a:pPr marL="0" indent="0">
              <a:buNone/>
            </a:pPr>
            <a:r>
              <a:rPr lang="en-US" dirty="0" err="1" smtClean="0"/>
              <a:t>Ponyboy</a:t>
            </a:r>
            <a:r>
              <a:rPr lang="en-US" dirty="0" smtClean="0"/>
              <a:t> liked to read and he is smart. He is influenced by most greasers. His brothers Darry, and </a:t>
            </a:r>
            <a:r>
              <a:rPr lang="en-US" dirty="0" err="1" smtClean="0"/>
              <a:t>Sodapop</a:t>
            </a:r>
            <a:r>
              <a:rPr lang="en-US" dirty="0" smtClean="0"/>
              <a:t>. He is also influenced by the hoods and his parents. The Point of View is in 1</a:t>
            </a:r>
            <a:r>
              <a:rPr lang="en-US" baseline="30000" dirty="0" smtClean="0"/>
              <a:t>st</a:t>
            </a:r>
            <a:r>
              <a:rPr lang="en-US" dirty="0" smtClean="0"/>
              <a:t> person. </a:t>
            </a:r>
            <a:endParaRPr lang="en-US" dirty="0"/>
          </a:p>
        </p:txBody>
      </p:sp>
    </p:spTree>
    <p:extLst>
      <p:ext uri="{BB962C8B-B14F-4D97-AF65-F5344CB8AC3E}">
        <p14:creationId xmlns:p14="http://schemas.microsoft.com/office/powerpoint/2010/main" val="3682061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Conflict with Text Evidence</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err="1" smtClean="0"/>
              <a:t>Socs</a:t>
            </a:r>
            <a:r>
              <a:rPr lang="en-US" dirty="0" smtClean="0"/>
              <a:t> keep on randomly jumping Greasers at random times. They will go to Greaser territory and 4 v 1 a Greaser. The Greasers have to have their own stores that they can go to or else </a:t>
            </a:r>
            <a:r>
              <a:rPr lang="en-US" dirty="0" err="1"/>
              <a:t>S</a:t>
            </a:r>
            <a:r>
              <a:rPr lang="en-US" dirty="0" err="1" smtClean="0"/>
              <a:t>ocs</a:t>
            </a:r>
            <a:r>
              <a:rPr lang="en-US" dirty="0" smtClean="0"/>
              <a:t> will try to jump them. That’s the reason they had the rumble it was to see whoever wins gets the way they say they want.</a:t>
            </a:r>
            <a:endParaRPr lang="en-US" dirty="0"/>
          </a:p>
        </p:txBody>
      </p:sp>
    </p:spTree>
    <p:extLst>
      <p:ext uri="{BB962C8B-B14F-4D97-AF65-F5344CB8AC3E}">
        <p14:creationId xmlns:p14="http://schemas.microsoft.com/office/powerpoint/2010/main" val="370083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#1 with text evidence</a:t>
            </a:r>
            <a:endParaRPr lang="en-US" dirty="0"/>
          </a:p>
        </p:txBody>
      </p:sp>
      <p:sp>
        <p:nvSpPr>
          <p:cNvPr id="3" name="Content Placeholder 2"/>
          <p:cNvSpPr>
            <a:spLocks noGrp="1"/>
          </p:cNvSpPr>
          <p:nvPr>
            <p:ph idx="1"/>
          </p:nvPr>
        </p:nvSpPr>
        <p:spPr/>
        <p:txBody>
          <a:bodyPr/>
          <a:lstStyle/>
          <a:p>
            <a:pPr marL="0" indent="0">
              <a:buNone/>
            </a:pPr>
            <a:r>
              <a:rPr lang="en-US" dirty="0" smtClean="0"/>
              <a:t>“Actions have consequences” is one of the three themes. It is based off a lot in the book but one of them is really important. So when Bob got drunk with his boys and jumped </a:t>
            </a:r>
            <a:r>
              <a:rPr lang="en-US" dirty="0" err="1" smtClean="0"/>
              <a:t>Ponyboy</a:t>
            </a:r>
            <a:r>
              <a:rPr lang="en-US" dirty="0" smtClean="0"/>
              <a:t> and Johnny he messed up. Him jumping them resulted in Johnny killing Bob. </a:t>
            </a:r>
            <a:endParaRPr lang="en-US" dirty="0"/>
          </a:p>
        </p:txBody>
      </p:sp>
    </p:spTree>
    <p:extLst>
      <p:ext uri="{BB962C8B-B14F-4D97-AF65-F5344CB8AC3E}">
        <p14:creationId xmlns:p14="http://schemas.microsoft.com/office/powerpoint/2010/main" val="151985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#2 with text evidence</a:t>
            </a:r>
            <a:endParaRPr lang="en-US" dirty="0"/>
          </a:p>
        </p:txBody>
      </p:sp>
      <p:sp>
        <p:nvSpPr>
          <p:cNvPr id="3" name="Content Placeholder 2"/>
          <p:cNvSpPr>
            <a:spLocks noGrp="1"/>
          </p:cNvSpPr>
          <p:nvPr>
            <p:ph idx="1"/>
          </p:nvPr>
        </p:nvSpPr>
        <p:spPr>
          <a:xfrm>
            <a:off x="678543" y="1898197"/>
            <a:ext cx="10515600" cy="4351338"/>
          </a:xfrm>
        </p:spPr>
        <p:txBody>
          <a:bodyPr/>
          <a:lstStyle/>
          <a:p>
            <a:pPr marL="0" indent="0">
              <a:buNone/>
            </a:pPr>
            <a:r>
              <a:rPr lang="en-US" dirty="0" smtClean="0"/>
              <a:t>Another theme in this book is “don’t judge a book by its cover”. It is based also on a lot but two of all the reasons are </a:t>
            </a:r>
            <a:r>
              <a:rPr lang="en-US" dirty="0" err="1" smtClean="0"/>
              <a:t>Ponyboy</a:t>
            </a:r>
            <a:r>
              <a:rPr lang="en-US" dirty="0" smtClean="0"/>
              <a:t> who is a hood and is a Greaser is actually a smart kid and likes to read and run track, he likes to do athletic things. Another is Randy who is a </a:t>
            </a:r>
            <a:r>
              <a:rPr lang="en-US" dirty="0" err="1" smtClean="0"/>
              <a:t>Soc</a:t>
            </a:r>
            <a:r>
              <a:rPr lang="en-US" dirty="0" smtClean="0"/>
              <a:t> and that means he should be all hard and not have feelings and loves his life because of all the money he has. But he really is soft and cries every time he thinks of when Bob had gotten killed and he said that he hates being rich because his parents never say no to him and it’s the same way with Bob which is one of the reasons he had gotten drunk and died.</a:t>
            </a:r>
            <a:endParaRPr lang="en-US" dirty="0"/>
          </a:p>
        </p:txBody>
      </p:sp>
    </p:spTree>
    <p:extLst>
      <p:ext uri="{BB962C8B-B14F-4D97-AF65-F5344CB8AC3E}">
        <p14:creationId xmlns:p14="http://schemas.microsoft.com/office/powerpoint/2010/main" val="306472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#3 with text evidence </a:t>
            </a:r>
            <a:endParaRPr lang="en-US" dirty="0"/>
          </a:p>
        </p:txBody>
      </p:sp>
      <p:sp>
        <p:nvSpPr>
          <p:cNvPr id="3" name="Content Placeholder 2"/>
          <p:cNvSpPr>
            <a:spLocks noGrp="1"/>
          </p:cNvSpPr>
          <p:nvPr>
            <p:ph idx="1"/>
          </p:nvPr>
        </p:nvSpPr>
        <p:spPr/>
        <p:txBody>
          <a:bodyPr/>
          <a:lstStyle/>
          <a:p>
            <a:pPr marL="0" indent="0">
              <a:buNone/>
            </a:pPr>
            <a:r>
              <a:rPr lang="en-US" dirty="0" smtClean="0"/>
              <a:t>Another theme is “Don’t be too violent with people”. Being violent has ended Bobs life. It has also ended Dally and Johnny's life's. If Bob had never jumped them nothing that bad would’ve happened and everything would be </a:t>
            </a:r>
            <a:r>
              <a:rPr lang="en-US" smtClean="0"/>
              <a:t>normal again.</a:t>
            </a:r>
            <a:endParaRPr lang="en-US" dirty="0"/>
          </a:p>
        </p:txBody>
      </p:sp>
    </p:spTree>
    <p:extLst>
      <p:ext uri="{BB962C8B-B14F-4D97-AF65-F5344CB8AC3E}">
        <p14:creationId xmlns:p14="http://schemas.microsoft.com/office/powerpoint/2010/main" val="837839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76</TotalTime>
  <Words>909</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Book Club Presentation</vt:lpstr>
      <vt:lpstr>The Outsiders Summary</vt:lpstr>
      <vt:lpstr>Plot: Greasers vs Socs</vt:lpstr>
      <vt:lpstr>Setting &amp; Tone</vt:lpstr>
      <vt:lpstr>Main Character traits, influences, and point of view</vt:lpstr>
      <vt:lpstr>Main Conflict with Text Evidence</vt:lpstr>
      <vt:lpstr>Theme #1 with text evidence</vt:lpstr>
      <vt:lpstr>Theme #2 with text evidence</vt:lpstr>
      <vt:lpstr>Theme #3 with text evidence </vt:lpstr>
      <vt:lpstr>Compare novel to a movie The Outsiders Book v. The Outsiders Movie</vt:lpstr>
      <vt:lpstr>Most impactful signpost</vt:lpstr>
      <vt:lpstr>Conclusion</vt:lpstr>
    </vt:vector>
  </TitlesOfParts>
  <Company>Fort Wayne Community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Club Presentation</dc:title>
  <dc:creator>Al-Shareh,Ibrahim</dc:creator>
  <cp:lastModifiedBy>Al-Shareh,Ibrahim</cp:lastModifiedBy>
  <cp:revision>15</cp:revision>
  <dcterms:created xsi:type="dcterms:W3CDTF">2017-10-16T13:13:23Z</dcterms:created>
  <dcterms:modified xsi:type="dcterms:W3CDTF">2017-10-19T13:23:46Z</dcterms:modified>
</cp:coreProperties>
</file>